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1" r:id="rId7"/>
    <p:sldId id="302" r:id="rId8"/>
    <p:sldId id="303" r:id="rId9"/>
    <p:sldId id="304" r:id="rId10"/>
    <p:sldId id="305" r:id="rId11"/>
    <p:sldId id="30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hyperlink" Target="https://www.electronics-lab.com/tektronix-affordable-data-streaming-visualization-service/hero-dashboards/" TargetMode="Externa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4.png"/><Relationship Id="rId4" Type="http://schemas.openxmlformats.org/officeDocument/2006/relationships/hyperlink" Target="http://pexels.com/photo/sky-clouds-field-path-131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it-it/foto/persona-che-indica-sulla-carta-669614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group-job-interview-photo-business-meetings-presentation-professional-wallpaper-aaujm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svgsilh.com/image/1454403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pl/photo/731049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pt/illustrations/setas-pirataria-crescimento-1229845/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utismileanyway.wordpress.com/2015/03/27/thank-you/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3" y="0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16375" y="1392797"/>
            <a:ext cx="3428389" cy="2901694"/>
          </a:xfrm>
        </p:spPr>
        <p:txBody>
          <a:bodyPr anchor="b">
            <a:normAutofit/>
          </a:bodyPr>
          <a:lstStyle/>
          <a:p>
            <a:r>
              <a:rPr lang="en-IN" sz="5400" dirty="0"/>
              <a:t>Powered by Power BI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NAME : SANKET SHINDE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01C9E5-350C-74E8-5FAA-64CAAC1F7897}"/>
              </a:ext>
            </a:extLst>
          </p:cNvPr>
          <p:cNvSpPr txBox="1"/>
          <p:nvPr/>
        </p:nvSpPr>
        <p:spPr>
          <a:xfrm>
            <a:off x="1445341" y="235974"/>
            <a:ext cx="64672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highlight>
                  <a:srgbClr val="000000"/>
                </a:highlight>
              </a:rPr>
              <a:t>Sales &amp; Product Performance Dashboard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66C617-ACD0-DB1B-B878-725ACBFDFE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58610" y="1410537"/>
            <a:ext cx="6467264" cy="47574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F2DA19C-CCB5-E40B-A5DD-49EF5840F0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7379110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DD9B08F-0D72-E91A-1837-18CE8F350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14632" y="1110032"/>
            <a:ext cx="11631562" cy="53488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293" y="0"/>
            <a:ext cx="10058400" cy="700455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pPr algn="ctr"/>
            <a:r>
              <a:rPr lang="en-US" dirty="0">
                <a:highlight>
                  <a:srgbClr val="808080"/>
                </a:highlight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70B780-9491-2322-8866-73986A3FA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3907"/>
            <a:ext cx="12191999" cy="685409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18D75-4BE8-BC83-0840-061F458DB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420" y="2471994"/>
            <a:ext cx="10058400" cy="3760891"/>
          </a:xfrm>
        </p:spPr>
        <p:txBody>
          <a:bodyPr/>
          <a:lstStyle/>
          <a:p>
            <a:pPr>
              <a:buNone/>
            </a:pPr>
            <a:r>
              <a:rPr lang="en-US" sz="3200" dirty="0">
                <a:highlight>
                  <a:srgbClr val="C0C0C0"/>
                </a:highlight>
              </a:rPr>
              <a:t>key 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C0C0C0"/>
                </a:highlight>
              </a:rPr>
              <a:t>Total Revenue: 401.41 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C0C0C0"/>
                </a:highlight>
              </a:rPr>
              <a:t>Profit : 0.17%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highlight>
                  <a:srgbClr val="C0C0C0"/>
                </a:highlight>
              </a:rPr>
              <a:t> Highest category sale:  95 K</a:t>
            </a:r>
          </a:p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F6869F-372C-2B5E-B81F-AA4E14F32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" y="-214760"/>
            <a:ext cx="10526416" cy="1709263"/>
          </a:xfrm>
        </p:spPr>
        <p:txBody>
          <a:bodyPr>
            <a:noAutofit/>
          </a:bodyPr>
          <a:lstStyle/>
          <a:p>
            <a:r>
              <a:rPr lang="en-US" sz="2800" dirty="0">
                <a:highlight>
                  <a:srgbClr val="C0C0C0"/>
                </a:highlight>
              </a:rPr>
              <a:t>This dashboard provides a comprehensive overview of product sales, profit, and trends across different categories, sale types, and payment modes</a:t>
            </a:r>
            <a:endParaRPr lang="en-IN" sz="2800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1685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3F9F87B4-F7B4-9C56-868F-DD55318D9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94502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AD0DC0A-D58C-1FB3-8E5E-92CD11726E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423" y="5120640"/>
            <a:ext cx="2818723" cy="17319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02AEA8-0CE3-5837-9A61-662387BEF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highlight>
                  <a:srgbClr val="808080"/>
                </a:highlight>
              </a:rPr>
              <a:t>KPIs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79BEF04-607D-71CB-7546-BB57D6EF20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6523" y="2023963"/>
            <a:ext cx="3122967" cy="15372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6F9465D-7A79-15AA-27D9-B6CB239ADE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9623" y="2591890"/>
            <a:ext cx="3122967" cy="17612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3F01E55-4BA5-DE81-57F3-2016405D2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548085" y="4275688"/>
            <a:ext cx="3092167" cy="16899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16931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6FB456BD-8BEF-FFB9-BEFA-ECD76DF0A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63065" y="0"/>
            <a:ext cx="10065869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F0F9712-AD54-AA3E-72D3-618E50D991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4652" y="3429000"/>
            <a:ext cx="5316641" cy="2776363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096B4EE-39C2-6B40-2DDC-A24B4A019A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35825" y="3429000"/>
            <a:ext cx="6050375" cy="277636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129C7E-E220-5F32-3A24-D2E8B0007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highlight>
                  <a:srgbClr val="C0C0C0"/>
                </a:highlight>
              </a:rPr>
              <a:t>Sales by Category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8A9C06-F141-807C-1543-52CCB1C8C3B1}"/>
              </a:ext>
            </a:extLst>
          </p:cNvPr>
          <p:cNvSpPr txBox="1"/>
          <p:nvPr/>
        </p:nvSpPr>
        <p:spPr>
          <a:xfrm>
            <a:off x="1327355" y="2409261"/>
            <a:ext cx="4288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highlight>
                  <a:srgbClr val="808080"/>
                </a:highlight>
              </a:rPr>
              <a:t>TOP  SALES BY CATEGORY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B7AD6C-329A-F0CF-FB4D-F804BFE57BB8}"/>
              </a:ext>
            </a:extLst>
          </p:cNvPr>
          <p:cNvSpPr txBox="1"/>
          <p:nvPr/>
        </p:nvSpPr>
        <p:spPr>
          <a:xfrm>
            <a:off x="7122390" y="2409261"/>
            <a:ext cx="44011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highlight>
                  <a:srgbClr val="808080"/>
                </a:highlight>
              </a:rPr>
              <a:t>LAST  SALES  BY CATEGORY</a:t>
            </a:r>
          </a:p>
        </p:txBody>
      </p:sp>
    </p:spTree>
    <p:extLst>
      <p:ext uri="{BB962C8B-B14F-4D97-AF65-F5344CB8AC3E}">
        <p14:creationId xmlns:p14="http://schemas.microsoft.com/office/powerpoint/2010/main" val="319291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3AF1384-70A4-F3EC-8EA6-99FA438BF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184071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7907E5-FB7C-1765-0F70-A1D0F43EE4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050" y="1688571"/>
            <a:ext cx="10256126" cy="28454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637CC3-6B11-3DAF-E0BF-B0A6EFCE1F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3821" y="152576"/>
            <a:ext cx="10058400" cy="1288812"/>
          </a:xfrm>
        </p:spPr>
        <p:txBody>
          <a:bodyPr>
            <a:normAutofit/>
          </a:bodyPr>
          <a:lstStyle/>
          <a:p>
            <a:pPr algn="ctr"/>
            <a:r>
              <a:rPr lang="en-IN" sz="6000" dirty="0">
                <a:highlight>
                  <a:srgbClr val="808080"/>
                </a:highlight>
              </a:rPr>
              <a:t>Sales Trend Over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CEF398-B9C7-EB5F-9BC7-4FDFABE47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0" y="4645152"/>
            <a:ext cx="10482349" cy="1143000"/>
          </a:xfrm>
        </p:spPr>
        <p:txBody>
          <a:bodyPr>
            <a:noAutofit/>
          </a:bodyPr>
          <a:lstStyle/>
          <a:p>
            <a:r>
              <a:rPr lang="en-US" sz="3600" dirty="0">
                <a:highlight>
                  <a:srgbClr val="808080"/>
                </a:highlight>
              </a:rPr>
              <a:t>Sales peaked IN DECEMBER &amp; JANUARY due to seasonal demand</a:t>
            </a:r>
            <a:endParaRPr lang="en-IN" sz="3600" dirty="0"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70526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32D8C8A-2EB8-0628-F432-FE70E3F62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28751"/>
            <a:ext cx="12123173" cy="6829249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744AD6-5F5A-30BE-F4ED-E89F545287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94619" y="862289"/>
            <a:ext cx="10309123" cy="388095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F5A6CB-47D3-BE10-34DF-D1DDE05A9E2A}"/>
              </a:ext>
            </a:extLst>
          </p:cNvPr>
          <p:cNvSpPr txBox="1"/>
          <p:nvPr/>
        </p:nvSpPr>
        <p:spPr>
          <a:xfrm>
            <a:off x="1332271" y="4718438"/>
            <a:ext cx="95274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ighlight>
                  <a:srgbClr val="808080"/>
                </a:highlight>
              </a:rPr>
              <a:t>The majority of our revenue comes from </a:t>
            </a:r>
            <a:r>
              <a:rPr lang="en-US" sz="3200" b="1" dirty="0">
                <a:highlight>
                  <a:srgbClr val="808080"/>
                </a:highlight>
              </a:rPr>
              <a:t>Direct Sales</a:t>
            </a:r>
            <a:r>
              <a:rPr lang="en-US" sz="3200" dirty="0">
                <a:highlight>
                  <a:srgbClr val="808080"/>
                </a:highlight>
              </a:rPr>
              <a:t>, indicating stronger performance in customer-facing channels compared to Wholesale.</a:t>
            </a:r>
            <a:endParaRPr lang="en-IN" sz="3200" dirty="0">
              <a:highlight>
                <a:srgbClr val="808080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8C304D-BE1D-B80F-5183-BC59298ED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73" y="68826"/>
            <a:ext cx="10058400" cy="793463"/>
          </a:xfrm>
        </p:spPr>
        <p:txBody>
          <a:bodyPr/>
          <a:lstStyle/>
          <a:p>
            <a:pPr algn="ctr"/>
            <a:r>
              <a:rPr lang="en-IN" dirty="0">
                <a:highlight>
                  <a:srgbClr val="808080"/>
                </a:highlight>
              </a:rPr>
              <a:t>SALES BY SALE TYPE</a:t>
            </a:r>
          </a:p>
        </p:txBody>
      </p:sp>
    </p:spTree>
    <p:extLst>
      <p:ext uri="{BB962C8B-B14F-4D97-AF65-F5344CB8AC3E}">
        <p14:creationId xmlns:p14="http://schemas.microsoft.com/office/powerpoint/2010/main" val="215839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3136E3-A0BF-B476-25E6-9B07D4CFC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4756"/>
            <a:ext cx="12142840" cy="68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94765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{1DBF917F-E79A-4E2B-99C6-699CAB187833}tf22712842_win32</Template>
  <TotalTime>61</TotalTime>
  <Words>107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Bookman Old Style</vt:lpstr>
      <vt:lpstr>Calibri</vt:lpstr>
      <vt:lpstr>Franklin Gothic Book</vt:lpstr>
      <vt:lpstr>Custom</vt:lpstr>
      <vt:lpstr>Powered by Power BI</vt:lpstr>
      <vt:lpstr>DASHBOARD</vt:lpstr>
      <vt:lpstr>This dashboard provides a comprehensive overview of product sales, profit, and trends across different categories, sale types, and payment modes</vt:lpstr>
      <vt:lpstr>KPIs</vt:lpstr>
      <vt:lpstr>Sales by Category</vt:lpstr>
      <vt:lpstr>Sales Trend Over Time</vt:lpstr>
      <vt:lpstr>SALES BY SALE TYPE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Sanket Shinde</dc:creator>
  <cp:lastModifiedBy>Sanket Shinde</cp:lastModifiedBy>
  <cp:revision>1</cp:revision>
  <dcterms:created xsi:type="dcterms:W3CDTF">2025-04-11T10:22:38Z</dcterms:created>
  <dcterms:modified xsi:type="dcterms:W3CDTF">2025-04-11T11:23:58Z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